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9"/>
  </p:handout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81" r:id="rId12"/>
    <p:sldId id="286" r:id="rId13"/>
    <p:sldId id="285" r:id="rId14"/>
    <p:sldId id="282" r:id="rId15"/>
    <p:sldId id="283" r:id="rId16"/>
    <p:sldId id="284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B7B"/>
    <a:srgbClr val="E72B56"/>
    <a:srgbClr val="6E6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972AA-45AC-472B-B213-3C017F30713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17B1-BBDC-4A62-841F-61C05ECCE0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68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flor&#10;&#10;Descripción generada automáticamente">
            <a:extLst>
              <a:ext uri="{FF2B5EF4-FFF2-40B4-BE49-F238E27FC236}">
                <a16:creationId xmlns:a16="http://schemas.microsoft.com/office/drawing/2014/main" id="{4CECD119-D184-4269-8919-948C6F76D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11"/>
            <a:ext cx="12192000" cy="6912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318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66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364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27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98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7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611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42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83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16/09/2020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97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5" name="Imagen 4" descr="Imagen que contiene flor&#10;&#10;Descripción generada automáticamente">
            <a:extLst>
              <a:ext uri="{FF2B5EF4-FFF2-40B4-BE49-F238E27FC236}">
                <a16:creationId xmlns:a16="http://schemas.microsoft.com/office/drawing/2014/main" id="{A4D1B9B5-407F-42E1-8B59-9D7D7442C3B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" y="-44281"/>
            <a:ext cx="12189393" cy="69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7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rsona, sostener, computadora, computer&#10;&#10;Descripción generada automáticamente">
            <a:extLst>
              <a:ext uri="{FF2B5EF4-FFF2-40B4-BE49-F238E27FC236}">
                <a16:creationId xmlns:a16="http://schemas.microsoft.com/office/drawing/2014/main" id="{6D44178F-74C1-4CFF-99F4-ED93DEEBF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505" cy="69272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45A0A7-8DAB-46D7-A403-6DD97CC4BE5A}"/>
              </a:ext>
            </a:extLst>
          </p:cNvPr>
          <p:cNvSpPr txBox="1"/>
          <p:nvPr/>
        </p:nvSpPr>
        <p:spPr>
          <a:xfrm>
            <a:off x="440341" y="2249399"/>
            <a:ext cx="448759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chemeClr val="bg1"/>
                </a:solidFill>
                <a:latin typeface="Montserrat BOLD" panose="00000800000000000000" pitchFamily="2" charset="0"/>
              </a:rPr>
              <a:t>PROGRAMACIÓN AVANZADA</a:t>
            </a:r>
          </a:p>
          <a:p>
            <a:pPr algn="ctr"/>
            <a:endParaRPr lang="es-CO" sz="3600" dirty="0">
              <a:solidFill>
                <a:schemeClr val="bg1"/>
              </a:solidFill>
              <a:latin typeface="Montserrat BOLD" panose="00000800000000000000" pitchFamily="2" charset="0"/>
            </a:endParaRPr>
          </a:p>
          <a:p>
            <a:pPr algn="ctr"/>
            <a:r>
              <a:rPr lang="es-CO" sz="2800" dirty="0" smtClean="0">
                <a:solidFill>
                  <a:schemeClr val="bg1"/>
                </a:solidFill>
                <a:latin typeface="Montserrat BOLD" panose="00000800000000000000" pitchFamily="2" charset="0"/>
              </a:rPr>
              <a:t>Clase#4</a:t>
            </a:r>
          </a:p>
          <a:p>
            <a:pPr algn="ctr"/>
            <a:endParaRPr lang="es-CO" sz="3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6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7.Verifique en su cuenta de GitHub la creación del nuevo repositorio</a:t>
            </a: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99" y="1641187"/>
            <a:ext cx="7708494" cy="37825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96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¿QUÉ ES UNA FUNCIÓN?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10199" y="1154706"/>
            <a:ext cx="10827522" cy="153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Una función, nos permite realizar de manera mas sencilla y eficiente múltiples tareas, evitando que nuestro código sea muy grande y difícil de leer; esto nos permitirá  reutilizar código para realizar múltiples tareas</a:t>
            </a:r>
          </a:p>
          <a:p>
            <a:pPr algn="just"/>
            <a:endParaRPr lang="es-E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5" y="2495882"/>
            <a:ext cx="4343400" cy="2971800"/>
          </a:xfrm>
          <a:prstGeom prst="rect">
            <a:avLst/>
          </a:prstGeom>
        </p:spPr>
      </p:pic>
      <p:pic>
        <p:nvPicPr>
          <p:cNvPr id="6" name="Picture 2" descr="Meme pensando (@meme_pensando) |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36" y="276258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466177" y="2589886"/>
            <a:ext cx="3771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PERO……. Si necesitamos calcular la edad de otras personas ¿Qué hacemos?</a:t>
            </a:r>
            <a:endParaRPr lang="en-U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8" name="Picture 2" descr="Resultado de imagen de persona ico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468" y="3630211"/>
            <a:ext cx="1176481" cy="11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33" y="3714805"/>
            <a:ext cx="1022342" cy="10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¿QUÉ ES UNA FUNCIÓN?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06751" y="1154706"/>
            <a:ext cx="106309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Una función, nos permite realizar de manera mas sencilla y eficiente múltiples tareas, evitando que nuestro código sea muy grande y difícil de leer; esto nos permitirá  reutilizar código para realizar múltiples tareas</a:t>
            </a:r>
          </a:p>
          <a:p>
            <a:pPr algn="just"/>
            <a:endParaRPr lang="es-ES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5" y="2401234"/>
            <a:ext cx="4438650" cy="3286125"/>
          </a:xfrm>
          <a:prstGeom prst="rect">
            <a:avLst/>
          </a:prstGeom>
        </p:spPr>
      </p:pic>
      <p:pic>
        <p:nvPicPr>
          <p:cNvPr id="6" name="Picture 2" descr="Ocho Tranqueras on Twitter: &quot;Y se la va a comer.… 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78" y="2905827"/>
            <a:ext cx="2276937" cy="227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8946383" y="2906084"/>
            <a:ext cx="2540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Cada que necesite calcular una edad simplemente llamo a la función </a:t>
            </a:r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CALCULAR EDAD </a:t>
            </a:r>
            <a:endParaRPr lang="en-US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JAVASCRIPT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ángulo 20"/>
              <p:cNvSpPr/>
              <p:nvPr/>
            </p:nvSpPr>
            <p:spPr>
              <a:xfrm>
                <a:off x="6058969" y="1154706"/>
                <a:ext cx="5178751" cy="4305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b="1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PROBLEMA: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 Yoda el maestro </a:t>
                </a:r>
                <a:r>
                  <a:rPr lang="es-ES" dirty="0" err="1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jedi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, necesita enseñar a sus aprendices </a:t>
                </a:r>
                <a:r>
                  <a:rPr lang="es-ES" dirty="0" err="1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padawan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 a calcular la distancia a la que cualquiera de los planetas de la ruta N-14 pertenecientes a la ruta comercial de la federación intergaláctica, se encuentra del planeta NABOO. Para calcular dicha distancia se debe:</a:t>
                </a:r>
              </a:p>
              <a:p>
                <a:pPr algn="just"/>
                <a:endParaRPr lang="es-ES" dirty="0">
                  <a:solidFill>
                    <a:srgbClr val="6E6F72"/>
                  </a:solidFill>
                  <a:latin typeface="Montserrat Medium" panose="00000600000000000000" pitchFamily="50" charset="0"/>
                </a:endParaRPr>
              </a:p>
              <a:p>
                <a:pPr algn="just"/>
                <a:r>
                  <a:rPr lang="es-ES" dirty="0" smtClean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-Recibir 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las coordenadas X,Y del planeta en UA</a:t>
                </a:r>
              </a:p>
              <a:p>
                <a:pPr algn="just"/>
                <a:r>
                  <a:rPr lang="es-ES" dirty="0" smtClean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-Establecer 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la distancia como:</a:t>
                </a:r>
              </a:p>
              <a:p>
                <a:pPr algn="just"/>
                <a:endParaRPr lang="es-ES" dirty="0" smtClean="0">
                  <a:solidFill>
                    <a:srgbClr val="6E6F72"/>
                  </a:solidFill>
                  <a:latin typeface="Montserrat Medium" panose="00000600000000000000" pitchFamily="50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((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ES" dirty="0">
                  <a:solidFill>
                    <a:srgbClr val="6E6F72"/>
                  </a:solidFill>
                  <a:latin typeface="Montserrat Medium" panose="00000600000000000000" pitchFamily="50" charset="0"/>
                </a:endParaRPr>
              </a:p>
            </p:txBody>
          </p:sp>
        </mc:Choice>
        <mc:Fallback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69" y="1154706"/>
                <a:ext cx="5178751" cy="4305730"/>
              </a:xfrm>
              <a:prstGeom prst="rect">
                <a:avLst/>
              </a:prstGeom>
              <a:blipFill>
                <a:blip r:embed="rId2"/>
                <a:stretch>
                  <a:fillRect l="-1060" t="-707" r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1" y="1154706"/>
            <a:ext cx="46767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JAVASCRIPT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11957"/>
              </p:ext>
            </p:extLst>
          </p:nvPr>
        </p:nvGraphicFramePr>
        <p:xfrm>
          <a:off x="338836" y="1503516"/>
          <a:ext cx="4190436" cy="357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12">
                  <a:extLst>
                    <a:ext uri="{9D8B030D-6E8A-4147-A177-3AD203B41FA5}">
                      <a16:colId xmlns:a16="http://schemas.microsoft.com/office/drawing/2014/main" val="417166363"/>
                    </a:ext>
                  </a:extLst>
                </a:gridCol>
                <a:gridCol w="1396812">
                  <a:extLst>
                    <a:ext uri="{9D8B030D-6E8A-4147-A177-3AD203B41FA5}">
                      <a16:colId xmlns:a16="http://schemas.microsoft.com/office/drawing/2014/main" val="3385554903"/>
                    </a:ext>
                  </a:extLst>
                </a:gridCol>
                <a:gridCol w="1396812">
                  <a:extLst>
                    <a:ext uri="{9D8B030D-6E8A-4147-A177-3AD203B41FA5}">
                      <a16:colId xmlns:a16="http://schemas.microsoft.com/office/drawing/2014/main" val="469668131"/>
                    </a:ext>
                  </a:extLst>
                </a:gridCol>
              </a:tblGrid>
              <a:tr h="71584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Planeta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 smtClean="0"/>
                        <a:t>CoordenadaX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Coordenada 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41059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Hoth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-50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71220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smtClean="0"/>
                        <a:t>Yavin4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53895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Tatooine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440879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Endor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33842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061" y="791776"/>
            <a:ext cx="53149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JAVASCRIPT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7486" y="1221868"/>
            <a:ext cx="349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O" b="1" dirty="0"/>
              <a:t>-Funciones de flecha en JavaScript: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86" y="2119579"/>
            <a:ext cx="81915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</a:t>
            </a: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JAVASCRIPT-RETO1</a:t>
            </a: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10198" y="1305014"/>
            <a:ext cx="88020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PROBLEMA: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 Obi-</a:t>
            </a:r>
            <a:r>
              <a:rPr lang="es-E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Wan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 </a:t>
            </a:r>
            <a:r>
              <a:rPr lang="es-E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Kenobi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, 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necesita clasificar diferentes códigos de acceso a las naves de guerra los cuáles reposan en la base de datos central, para ello debe </a:t>
            </a:r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programar una función de flecha 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que permita recibir la palabra clave de cada nave y separar imprimiendo solo el nombre del piloto asignado a cada nave. </a:t>
            </a: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algn="just"/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Tenga en cuenta que el formato de todos los datos es el siguiente:</a:t>
            </a:r>
          </a:p>
          <a:p>
            <a:pPr algn="just"/>
            <a:endParaRPr lang="es-E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ARQ2555: </a:t>
            </a:r>
            <a:r>
              <a:rPr lang="en-US" dirty="0">
                <a:solidFill>
                  <a:srgbClr val="6E6F72"/>
                </a:solidFill>
                <a:latin typeface="Montserrat Medium" panose="00000600000000000000" pitchFamily="50" charset="0"/>
              </a:rPr>
              <a:t>Sara Bel-Sun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ARQ2556: </a:t>
            </a:r>
            <a:r>
              <a:rPr lang="en-U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Nodin</a:t>
            </a:r>
            <a:r>
              <a:rPr lang="en-US" dirty="0">
                <a:solidFill>
                  <a:srgbClr val="6E6F72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Chavdri</a:t>
            </a:r>
            <a:endParaRPr lang="en-U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ARQ2557: </a:t>
            </a:r>
            <a:r>
              <a:rPr lang="en-U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Finn</a:t>
            </a:r>
          </a:p>
          <a:p>
            <a:pPr algn="just"/>
            <a:endParaRPr lang="es-E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1026" name="Picture 2" descr="Piloto de la Resistencia | Star Wars Wiki | Fando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33" y="2303757"/>
            <a:ext cx="2082029" cy="35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ube 5"/>
          <p:cNvSpPr/>
          <p:nvPr/>
        </p:nvSpPr>
        <p:spPr>
          <a:xfrm>
            <a:off x="9870393" y="675119"/>
            <a:ext cx="1768979" cy="151260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10142786" y="852536"/>
            <a:ext cx="1564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Aconsejo revisar el </a:t>
            </a:r>
            <a:r>
              <a:rPr lang="es-ES" sz="1200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método Split() </a:t>
            </a:r>
            <a:endParaRPr lang="en-US" sz="12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11066804" y="1991170"/>
            <a:ext cx="111095" cy="418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6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</a:t>
            </a: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JAVASCRIPT-RETO2</a:t>
            </a: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10198" y="1305014"/>
            <a:ext cx="112040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PROBLEMA</a:t>
            </a:r>
            <a:r>
              <a:rPr lang="es-ES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: 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La luna de </a:t>
            </a:r>
            <a:r>
              <a:rPr lang="es-ES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Endor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 pierde temperatura día a día, para ello hay que hacer un monitoreo constante, Cree una función de flecha que permita calcular la temperatura media de la luna a partir de la temperatura máxima y mínima de cada día </a:t>
            </a: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3" name="Picture 2" descr="Endor | Star Wars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87" y="2630577"/>
            <a:ext cx="4525607" cy="322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7 &quot;Star Wars&quot; Characters Ranked From Least To Most Stylish | Star wars  personajes, Episodios de star wars y Soldados star w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03" y="2856730"/>
            <a:ext cx="1861010" cy="281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Resultado de imagen de fotografia cama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647" y="5052676"/>
            <a:ext cx="862849" cy="86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sultado de imagen de g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663" y="5101995"/>
            <a:ext cx="1389668" cy="76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de fotografia cama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71" y="5051301"/>
            <a:ext cx="862849" cy="86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n de g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06" y="5138961"/>
            <a:ext cx="1389668" cy="76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sultado de imagen de fotografia cama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49" y="4974014"/>
            <a:ext cx="1017421" cy="101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71" y="559088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INICIEMOS CON GIT 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146954"/>
            <a:ext cx="11031908" cy="171467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¿Qué es Git?</a:t>
            </a:r>
          </a:p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Definimos Git como un software de control de versiones que permite optimizar la codificación de cualquier desarrollo por medio del uso de comandos de control</a:t>
            </a: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.</a:t>
            </a: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0" indent="0" algn="just">
              <a:buNone/>
            </a:pP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¿</a:t>
            </a: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Cómo funciona Git?</a:t>
            </a:r>
          </a:p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Básicamente Git captura una versión de nuestro código a través de comandos, a la cual podemos acceder en cualquier momento del tiempo.</a:t>
            </a:r>
          </a:p>
        </p:txBody>
      </p:sp>
      <p:pic>
        <p:nvPicPr>
          <p:cNvPr id="11" name="Picture 2" descr="Resultado de imagen de código htm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96" y="3732120"/>
            <a:ext cx="2392929" cy="13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g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45" y="5101995"/>
            <a:ext cx="1389668" cy="76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Resultado de imagen de código html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45457" y="3776311"/>
            <a:ext cx="2406558" cy="132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n de código htm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06" y="3711865"/>
            <a:ext cx="2429027" cy="13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Resultado de imagen de github que 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72" y="2638969"/>
            <a:ext cx="1761443" cy="13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INICIEMOS CON GITHUB 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146954"/>
            <a:ext cx="11031908" cy="171467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¿Qué es GitHub?</a:t>
            </a:r>
          </a:p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GitHub es un repositorio Online que permite guardar proyectos de software utilizando el sistema de control de versiones de Git</a:t>
            </a:r>
          </a:p>
        </p:txBody>
      </p:sp>
      <p:pic>
        <p:nvPicPr>
          <p:cNvPr id="15" name="Picture 12" descr="Resultado de imagen de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11" y="3391940"/>
            <a:ext cx="1636096" cy="98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de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8" y="4342984"/>
            <a:ext cx="1738626" cy="9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Resultado de imagen de fotografia cama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73" y="4342984"/>
            <a:ext cx="862849" cy="86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09" y="3307051"/>
            <a:ext cx="1962387" cy="1962387"/>
          </a:xfrm>
          <a:prstGeom prst="rect">
            <a:avLst/>
          </a:prstGeom>
        </p:spPr>
      </p:pic>
      <p:pic>
        <p:nvPicPr>
          <p:cNvPr id="24" name="Picture 6" descr="PHP-logo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5" y="3568305"/>
            <a:ext cx="1255694" cy="67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n de la nub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06" y="3737392"/>
            <a:ext cx="1754773" cy="106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350222" y="5302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LOCAL</a:t>
            </a:r>
            <a:endParaRPr lang="es-ES" sz="2400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27" name="Flecha derecha 26"/>
          <p:cNvSpPr/>
          <p:nvPr/>
        </p:nvSpPr>
        <p:spPr>
          <a:xfrm>
            <a:off x="3128041" y="4048500"/>
            <a:ext cx="760575" cy="709300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echa derecha 27"/>
          <p:cNvSpPr/>
          <p:nvPr/>
        </p:nvSpPr>
        <p:spPr>
          <a:xfrm>
            <a:off x="6004969" y="3988334"/>
            <a:ext cx="760575" cy="709300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/>
          <p:cNvSpPr/>
          <p:nvPr/>
        </p:nvSpPr>
        <p:spPr>
          <a:xfrm>
            <a:off x="7414543" y="5416900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ONLINE</a:t>
            </a:r>
            <a:endParaRPr lang="es-ES" sz="2400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Para facilitar nuestro trabajo con GIT, utilizaremos una herramienta denominada GitHub Desktop la cuál nos permitirá versionar localmente nuestros proyectos y posteriormente exportarlos a nuestra cuenta de GitHub, para ello debemos:</a:t>
            </a:r>
          </a:p>
          <a:p>
            <a:pPr marL="0" indent="0" algn="just">
              <a:buNone/>
            </a:pP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1. Ejecutar GitHub Desktop y después de ingresar nuestras credenciales de GitHub, crear un nuevo proyecto haciendo clic en la opción: </a:t>
            </a:r>
            <a:r>
              <a:rPr lang="en-U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create </a:t>
            </a:r>
            <a:r>
              <a:rPr lang="en-U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a new repository on your hard drive</a:t>
            </a:r>
            <a:endParaRPr lang="es-ES" sz="1800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69" y="2811565"/>
            <a:ext cx="4443003" cy="30913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Flecha derecha 19"/>
          <p:cNvSpPr/>
          <p:nvPr/>
        </p:nvSpPr>
        <p:spPr>
          <a:xfrm rot="10800000">
            <a:off x="5203898" y="3708508"/>
            <a:ext cx="773714" cy="468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0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59" y="1700196"/>
            <a:ext cx="3452627" cy="39824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2. Configure el nombre del repositorio y configure la dirección dentro del servidor local donde este estará almacenado.</a:t>
            </a: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20" name="Flecha derecha 19"/>
          <p:cNvSpPr/>
          <p:nvPr/>
        </p:nvSpPr>
        <p:spPr>
          <a:xfrm rot="10800000">
            <a:off x="6528496" y="2335784"/>
            <a:ext cx="773714" cy="468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echa derecha 6"/>
          <p:cNvSpPr/>
          <p:nvPr/>
        </p:nvSpPr>
        <p:spPr>
          <a:xfrm rot="10800000">
            <a:off x="6528496" y="3364807"/>
            <a:ext cx="773714" cy="468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430881" y="2157570"/>
            <a:ext cx="3484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Nombre del proyecto que se va a versionar</a:t>
            </a:r>
            <a:endParaRPr lang="en-U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430880" y="3275699"/>
            <a:ext cx="3484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Ruta donde será almacenado localmente</a:t>
            </a:r>
          </a:p>
        </p:txBody>
      </p:sp>
    </p:spTree>
    <p:extLst>
      <p:ext uri="{BB962C8B-B14F-4D97-AF65-F5344CB8AC3E}">
        <p14:creationId xmlns:p14="http://schemas.microsoft.com/office/powerpoint/2010/main" val="41045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3. Abrimos nuestro editor de código y creamos el archivo </a:t>
            </a:r>
            <a:r>
              <a:rPr lang="es-ES" sz="1800" b="1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index.php</a:t>
            </a:r>
            <a:endParaRPr lang="es-ES" sz="1800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18" y="1534877"/>
            <a:ext cx="7436864" cy="41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4. Si volvemos a GitHub Desktop encontraremos los cambios realizados a nuestro proyecto</a:t>
            </a: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30" y="1696374"/>
            <a:ext cx="5300200" cy="3679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Flecha derecha 5"/>
          <p:cNvSpPr/>
          <p:nvPr/>
        </p:nvSpPr>
        <p:spPr>
          <a:xfrm rot="10800000">
            <a:off x="8019140" y="2462122"/>
            <a:ext cx="756459" cy="47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8775599" y="2338566"/>
            <a:ext cx="2428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Nuevo 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código(cambios) 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añadido a nuestro proyecto</a:t>
            </a:r>
          </a:p>
        </p:txBody>
      </p:sp>
    </p:spTree>
    <p:extLst>
      <p:ext uri="{BB962C8B-B14F-4D97-AF65-F5344CB8AC3E}">
        <p14:creationId xmlns:p14="http://schemas.microsoft.com/office/powerpoint/2010/main" val="21843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5. Cree el </a:t>
            </a:r>
            <a:r>
              <a:rPr lang="es-ES" sz="1800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commit</a:t>
            </a: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 o haga la “foto” </a:t>
            </a: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de </a:t>
            </a: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la primera versión de su código</a:t>
            </a: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441" y="2027410"/>
            <a:ext cx="3619500" cy="22955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Flecha derecha 7"/>
          <p:cNvSpPr/>
          <p:nvPr/>
        </p:nvSpPr>
        <p:spPr>
          <a:xfrm>
            <a:off x="3001249" y="2629571"/>
            <a:ext cx="756459" cy="47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 derecha 9"/>
          <p:cNvSpPr/>
          <p:nvPr/>
        </p:nvSpPr>
        <p:spPr>
          <a:xfrm rot="10800000">
            <a:off x="7491941" y="3349194"/>
            <a:ext cx="756459" cy="47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1139199" y="2335784"/>
            <a:ext cx="1745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Describa los cambios que hizo en su proyecto</a:t>
            </a:r>
            <a:endParaRPr lang="en-U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479510" y="3222855"/>
            <a:ext cx="239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Haga clic en la opción </a:t>
            </a:r>
            <a:r>
              <a:rPr lang="es-E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commit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 to master</a:t>
            </a:r>
          </a:p>
        </p:txBody>
      </p:sp>
    </p:spTree>
    <p:extLst>
      <p:ext uri="{BB962C8B-B14F-4D97-AF65-F5344CB8AC3E}">
        <p14:creationId xmlns:p14="http://schemas.microsoft.com/office/powerpoint/2010/main" val="10469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6" y="581656"/>
            <a:ext cx="10515600" cy="1325563"/>
          </a:xfrm>
        </p:spPr>
        <p:txBody>
          <a:bodyPr/>
          <a:lstStyle/>
          <a:p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ALMACENEMOS NUESTRO PROYECTOS, GITHUB DESKTOP</a:t>
            </a:r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03CC8-7857-417A-968E-053F2982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6" y="1010221"/>
            <a:ext cx="11031908" cy="1664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6. Finalmente, </a:t>
            </a: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haga clic en la opción </a:t>
            </a:r>
            <a:r>
              <a:rPr lang="es-ES" sz="1800" b="1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publish</a:t>
            </a:r>
            <a:r>
              <a:rPr lang="es-ES" sz="1800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 </a:t>
            </a:r>
            <a:r>
              <a:rPr lang="es-ES" sz="1800" b="1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repository</a:t>
            </a:r>
            <a:r>
              <a:rPr lang="es-ES" sz="1800" dirty="0">
                <a:solidFill>
                  <a:srgbClr val="6E6F72"/>
                </a:solidFill>
                <a:latin typeface="Montserrat Medium" panose="00000600000000000000" pitchFamily="50" charset="0"/>
              </a:rPr>
              <a:t> para vincular su proyecto con GitHub</a:t>
            </a:r>
          </a:p>
          <a:p>
            <a:pPr marL="0" indent="0" algn="just">
              <a:buNone/>
            </a:pPr>
            <a:endParaRPr lang="es-ES" sz="1800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81" y="1694664"/>
            <a:ext cx="5934586" cy="40889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Flecha derecha 12"/>
          <p:cNvSpPr/>
          <p:nvPr/>
        </p:nvSpPr>
        <p:spPr>
          <a:xfrm rot="16200000">
            <a:off x="7412208" y="3769367"/>
            <a:ext cx="756459" cy="47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686</Words>
  <Application>Microsoft Office PowerPoint</Application>
  <PresentationFormat>Panorámica</PresentationFormat>
  <Paragraphs>76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Montserrat BOLD</vt:lpstr>
      <vt:lpstr>Montserrat Medium</vt:lpstr>
      <vt:lpstr>Tema de Office</vt:lpstr>
      <vt:lpstr>Presentación de PowerPoint</vt:lpstr>
      <vt:lpstr>ALMACENEMOS NUESTRO PROYECTOS, INICIEMOS CON GIT  </vt:lpstr>
      <vt:lpstr>ALMACENEMOS NUESTRO PROYECTOS, INICIEMOS CON GITHUB  </vt:lpstr>
      <vt:lpstr>ALMACENEMOS NUESTRO PROYECTOS, GITHUB DESKTOP </vt:lpstr>
      <vt:lpstr>ALMACENEMOS NUESTRO PROYECTOS, GITHUB DESKTOP </vt:lpstr>
      <vt:lpstr>ALMACENEMOS NUESTRO PROYECTOS, GITHUB DESKTOP </vt:lpstr>
      <vt:lpstr>ALMACENEMOS NUESTRO PROYECTOS, GITHUB DESKTOP </vt:lpstr>
      <vt:lpstr>ALMACENEMOS NUESTRO PROYECTOS, GITHUB DESKTOP </vt:lpstr>
      <vt:lpstr>ALMACENEMOS NUESTRO PROYECTOS, GITHUB DESKTOP </vt:lpstr>
      <vt:lpstr>ALMACENEMOS NUESTRO PROYECTOS, GITHUB DESKTOP </vt:lpstr>
      <vt:lpstr>¿QUÉ ES UNA FUNCIÓN?     </vt:lpstr>
      <vt:lpstr>¿QUÉ ES UNA FUNCIÓN?     </vt:lpstr>
      <vt:lpstr>REPASEMOS JAVASCRIPT    </vt:lpstr>
      <vt:lpstr>REPASEMOS JAVASCRIPT    </vt:lpstr>
      <vt:lpstr>REPASEMOS JAVASCRIPT    </vt:lpstr>
      <vt:lpstr>REPASEMOS JAVASCRIPT-RETO1    </vt:lpstr>
      <vt:lpstr>REPASEMOS JAVASCRIPT-RETO2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Juan</cp:lastModifiedBy>
  <cp:revision>111</cp:revision>
  <dcterms:created xsi:type="dcterms:W3CDTF">2020-07-27T18:42:31Z</dcterms:created>
  <dcterms:modified xsi:type="dcterms:W3CDTF">2020-09-17T02:02:46Z</dcterms:modified>
</cp:coreProperties>
</file>